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514" r:id="rId2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E06B32"/>
    <a:srgbClr val="F2B129"/>
    <a:srgbClr val="16B6FF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71" autoAdjust="0"/>
    <p:restoredTop sz="93644" autoAdjust="0"/>
  </p:normalViewPr>
  <p:slideViewPr>
    <p:cSldViewPr snapToGrid="0" snapToObjects="1">
      <p:cViewPr>
        <p:scale>
          <a:sx n="84" d="100"/>
          <a:sy n="84" d="100"/>
        </p:scale>
        <p:origin x="-1080" y="-156"/>
      </p:cViewPr>
      <p:guideLst>
        <p:guide orient="horz" pos="1800"/>
        <p:guide pos="2880"/>
      </p:guideLst>
    </p:cSldViewPr>
  </p:slideViewPr>
  <p:outlineViewPr>
    <p:cViewPr>
      <p:scale>
        <a:sx n="33" d="100"/>
        <a:sy n="33" d="100"/>
      </p:scale>
      <p:origin x="0" y="47632"/>
    </p:cViewPr>
  </p:outlineViewPr>
  <p:notesTextViewPr>
    <p:cViewPr>
      <p:scale>
        <a:sx n="70" d="100"/>
        <a:sy n="70" d="100"/>
      </p:scale>
      <p:origin x="0" y="0"/>
    </p:cViewPr>
  </p:notesTextViewPr>
  <p:sorterViewPr>
    <p:cViewPr>
      <p:scale>
        <a:sx n="71" d="100"/>
        <a:sy n="71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5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121E4C-1E70-1144-B0C5-4F32AF650ED9}" type="datetimeFigureOut">
              <a:rPr lang="en-US" smtClean="0"/>
              <a:pPr/>
              <a:t>2/4/2014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D96C54-E185-BD41-B2F7-D3F6D5774A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856770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05010" y="3739007"/>
            <a:ext cx="5066421" cy="752239"/>
          </a:xfrm>
        </p:spPr>
        <p:txBody>
          <a:bodyPr lIns="0" tIns="0" rIns="0" bIns="0">
            <a:normAutofit/>
          </a:bodyPr>
          <a:lstStyle>
            <a:lvl1pPr algn="r">
              <a:defRPr sz="4000" b="1">
                <a:solidFill>
                  <a:srgbClr val="E06B32"/>
                </a:solidFill>
                <a:latin typeface="Arial"/>
                <a:cs typeface="Arial"/>
              </a:defRPr>
            </a:lvl1pPr>
          </a:lstStyle>
          <a:p>
            <a:r>
              <a:rPr lang="en-US" altLang="ko-KR" dirty="0" smtClean="0"/>
              <a:t>Headline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305010" y="4377710"/>
            <a:ext cx="5066421" cy="323657"/>
          </a:xfrm>
        </p:spPr>
        <p:txBody>
          <a:bodyPr lIns="0" tIns="0" rIns="0" bIns="0" anchor="ctr" anchorCtr="0">
            <a:normAutofit/>
          </a:bodyPr>
          <a:lstStyle>
            <a:lvl1pPr marL="0" indent="0" algn="r">
              <a:buNone/>
              <a:defRPr sz="2500">
                <a:solidFill>
                  <a:srgbClr val="16B6FF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 smtClean="0"/>
              <a:t>Subhead</a:t>
            </a:r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solidFill>
            <a:srgbClr val="F362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8511" y="389936"/>
            <a:ext cx="2228487" cy="62512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alphaModFix amt="15000"/>
          </a:blip>
          <a:stretch>
            <a:fillRect/>
          </a:stretch>
        </p:blipFill>
        <p:spPr>
          <a:xfrm rot="19732592">
            <a:off x="-401107" y="562781"/>
            <a:ext cx="7234446" cy="7234446"/>
          </a:xfrm>
          <a:prstGeom prst="rect">
            <a:avLst/>
          </a:prstGeom>
        </p:spPr>
      </p:pic>
      <p:cxnSp>
        <p:nvCxnSpPr>
          <p:cNvPr id="16" name="Straight Connector 15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="" xmlns:p14="http://schemas.microsoft.com/office/powerpoint/2010/main" val="1214185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17" name="Straight Connector 16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3" name="Content Placeholder 2"/>
          <p:cNvSpPr>
            <a:spLocks noGrp="1"/>
          </p:cNvSpPr>
          <p:nvPr>
            <p:ph idx="14" hasCustomPrompt="1"/>
          </p:nvPr>
        </p:nvSpPr>
        <p:spPr>
          <a:xfrm>
            <a:off x="707134" y="1361431"/>
            <a:ext cx="7695420" cy="37886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24" name="Content Placeholder 2"/>
          <p:cNvSpPr>
            <a:spLocks noGrp="1"/>
          </p:cNvSpPr>
          <p:nvPr>
            <p:ph idx="18" hasCustomPrompt="1"/>
          </p:nvPr>
        </p:nvSpPr>
        <p:spPr>
          <a:xfrm>
            <a:off x="471079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="" xmlns:p14="http://schemas.microsoft.com/office/powerpoint/2010/main" val="3284174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2" y="3649267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77520" y="3256417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3208302" y="3649267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7" name="Content Placeholder 2"/>
          <p:cNvSpPr>
            <a:spLocks noGrp="1"/>
          </p:cNvSpPr>
          <p:nvPr>
            <p:ph idx="19" hasCustomPrompt="1"/>
          </p:nvPr>
        </p:nvSpPr>
        <p:spPr>
          <a:xfrm>
            <a:off x="3200400" y="3256417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sp>
        <p:nvSpPr>
          <p:cNvPr id="18" name="Content Placeholder 2"/>
          <p:cNvSpPr>
            <a:spLocks noGrp="1"/>
          </p:cNvSpPr>
          <p:nvPr>
            <p:ph idx="20" hasCustomPrompt="1"/>
          </p:nvPr>
        </p:nvSpPr>
        <p:spPr>
          <a:xfrm>
            <a:off x="5951502" y="3649267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9" name="Content Placeholder 2"/>
          <p:cNvSpPr>
            <a:spLocks noGrp="1"/>
          </p:cNvSpPr>
          <p:nvPr>
            <p:ph idx="21" hasCustomPrompt="1"/>
          </p:nvPr>
        </p:nvSpPr>
        <p:spPr>
          <a:xfrm>
            <a:off x="5943600" y="3256417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29759460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485421" y="3863809"/>
            <a:ext cx="2453116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3216176" y="3863809"/>
            <a:ext cx="2453116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5952525" y="3863809"/>
            <a:ext cx="2453116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2" y="3941131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77520" y="3548281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3208302" y="3941131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  <a:p>
            <a:pPr lvl="0"/>
            <a:endParaRPr lang="en-US" dirty="0" smtClean="0"/>
          </a:p>
        </p:txBody>
      </p:sp>
      <p:sp>
        <p:nvSpPr>
          <p:cNvPr id="18" name="Content Placeholder 2"/>
          <p:cNvSpPr>
            <a:spLocks noGrp="1"/>
          </p:cNvSpPr>
          <p:nvPr>
            <p:ph idx="19" hasCustomPrompt="1"/>
          </p:nvPr>
        </p:nvSpPr>
        <p:spPr>
          <a:xfrm>
            <a:off x="3200400" y="3548281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sp>
        <p:nvSpPr>
          <p:cNvPr id="19" name="Content Placeholder 2"/>
          <p:cNvSpPr>
            <a:spLocks noGrp="1"/>
          </p:cNvSpPr>
          <p:nvPr>
            <p:ph idx="20" hasCustomPrompt="1"/>
          </p:nvPr>
        </p:nvSpPr>
        <p:spPr>
          <a:xfrm>
            <a:off x="5951502" y="3941131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20" name="Content Placeholder 2"/>
          <p:cNvSpPr>
            <a:spLocks noGrp="1"/>
          </p:cNvSpPr>
          <p:nvPr>
            <p:ph idx="21" hasCustomPrompt="1"/>
          </p:nvPr>
        </p:nvSpPr>
        <p:spPr>
          <a:xfrm>
            <a:off x="5943600" y="3548281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32533658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16" name="Straight Connector 15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225913" y="1334940"/>
            <a:ext cx="255335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Content Placeholder 2"/>
          <p:cNvSpPr>
            <a:spLocks noGrp="1"/>
          </p:cNvSpPr>
          <p:nvPr>
            <p:ph idx="17" hasCustomPrompt="1"/>
          </p:nvPr>
        </p:nvSpPr>
        <p:spPr>
          <a:xfrm>
            <a:off x="3489136" y="1353596"/>
            <a:ext cx="4913418" cy="381107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</p:spTree>
    <p:extLst>
      <p:ext uri="{BB962C8B-B14F-4D97-AF65-F5344CB8AC3E}">
        <p14:creationId xmlns="" xmlns:p14="http://schemas.microsoft.com/office/powerpoint/2010/main" val="39840127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6" hasCustomPrompt="1"/>
          </p:nvPr>
        </p:nvSpPr>
        <p:spPr>
          <a:xfrm>
            <a:off x="712367" y="1361484"/>
            <a:ext cx="2223099" cy="377163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4" name="Content Placeholder 2"/>
          <p:cNvSpPr>
            <a:spLocks noGrp="1"/>
          </p:cNvSpPr>
          <p:nvPr>
            <p:ph idx="18" hasCustomPrompt="1"/>
          </p:nvPr>
        </p:nvSpPr>
        <p:spPr>
          <a:xfrm>
            <a:off x="471079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="" xmlns:p14="http://schemas.microsoft.com/office/powerpoint/2010/main" val="36393467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="" xmlns:p14="http://schemas.microsoft.com/office/powerpoint/2010/main" val="17851328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41267419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11250"/>
            <a:ext cx="4038600" cy="3143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11250"/>
            <a:ext cx="4038600" cy="3143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2/4/2014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1292911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2/4/2014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753060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2/4/2014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770295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187343" y="1352360"/>
            <a:ext cx="2215211" cy="37886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8" hasCustomPrompt="1"/>
          </p:nvPr>
        </p:nvSpPr>
        <p:spPr>
          <a:xfrm>
            <a:off x="5951288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9" hasCustomPrompt="1"/>
          </p:nvPr>
        </p:nvSpPr>
        <p:spPr>
          <a:xfrm>
            <a:off x="706120" y="1352360"/>
            <a:ext cx="4940585" cy="37886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5" name="Content Placeholder 2"/>
          <p:cNvSpPr>
            <a:spLocks noGrp="1"/>
          </p:cNvSpPr>
          <p:nvPr>
            <p:ph idx="20" hasCustomPrompt="1"/>
          </p:nvPr>
        </p:nvSpPr>
        <p:spPr>
          <a:xfrm>
            <a:off x="470065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="" xmlns:p14="http://schemas.microsoft.com/office/powerpoint/2010/main" val="4182436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2/4/2014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8216285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2/4/2014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0799973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2/4/2014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9906063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8255555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90500"/>
            <a:ext cx="2057400" cy="4064000"/>
          </a:xfrm>
        </p:spPr>
        <p:txBody>
          <a:bodyPr vert="eaVert"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90500"/>
            <a:ext cx="6019800" cy="4064000"/>
          </a:xfrm>
        </p:spPr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2/4/2014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6534489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Right Side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8773462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0" name="Slide Number Placeholder 5"/>
          <p:cNvSpPr txBox="1">
            <a:spLocks/>
          </p:cNvSpPr>
          <p:nvPr/>
        </p:nvSpPr>
        <p:spPr>
          <a:xfrm>
            <a:off x="8767766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4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71083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8" name="Content Placeholder 2"/>
          <p:cNvSpPr>
            <a:spLocks noGrp="1"/>
          </p:cNvSpPr>
          <p:nvPr>
            <p:ph idx="14" hasCustomPrompt="1"/>
          </p:nvPr>
        </p:nvSpPr>
        <p:spPr>
          <a:xfrm>
            <a:off x="5946057" y="1361485"/>
            <a:ext cx="2464389" cy="377163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85750" marR="0" indent="-28575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>
                <a:srgbClr val="FF6600"/>
              </a:buClr>
              <a:buSzTx/>
              <a:buFont typeface="Lucida Grande"/>
              <a:buChar char="+"/>
              <a:tabLst/>
              <a:defRPr sz="14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1597577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8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187343" y="1361484"/>
            <a:ext cx="2223099" cy="377163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3" name="Content Placeholder 2"/>
          <p:cNvSpPr>
            <a:spLocks noGrp="1"/>
          </p:cNvSpPr>
          <p:nvPr>
            <p:ph idx="18" hasCustomPrompt="1"/>
          </p:nvPr>
        </p:nvSpPr>
        <p:spPr>
          <a:xfrm>
            <a:off x="5946055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="" xmlns:p14="http://schemas.microsoft.com/office/powerpoint/2010/main" val="241585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17" name="Straight Connector 16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/>
          <p:cNvSpPr>
            <a:spLocks noGrp="1"/>
          </p:cNvSpPr>
          <p:nvPr>
            <p:ph idx="14" hasCustomPrompt="1"/>
          </p:nvPr>
        </p:nvSpPr>
        <p:spPr>
          <a:xfrm>
            <a:off x="3461969" y="1352360"/>
            <a:ext cx="4940585" cy="37886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77520" y="1322043"/>
            <a:ext cx="2461017" cy="381896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sp>
        <p:nvSpPr>
          <p:cNvPr id="39" name="Content Placeholder 2"/>
          <p:cNvSpPr>
            <a:spLocks noGrp="1"/>
          </p:cNvSpPr>
          <p:nvPr>
            <p:ph idx="18" hasCustomPrompt="1"/>
          </p:nvPr>
        </p:nvSpPr>
        <p:spPr>
          <a:xfrm>
            <a:off x="3225914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="" xmlns:p14="http://schemas.microsoft.com/office/powerpoint/2010/main" val="3447401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8767644" cy="5734820"/>
          </a:xfrm>
          <a:prstGeom prst="rect">
            <a:avLst/>
          </a:prstGeom>
          <a:solidFill>
            <a:srgbClr val="F4610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9394362" y="747317"/>
            <a:ext cx="227483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485421" y="4885357"/>
            <a:ext cx="808175" cy="59266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9394362" y="1095139"/>
            <a:ext cx="227483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9394362" y="1454448"/>
            <a:ext cx="227483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9394362" y="1802270"/>
            <a:ext cx="227483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377954" y="476900"/>
            <a:ext cx="203527" cy="3908937"/>
          </a:xfrm>
        </p:spPr>
        <p:txBody>
          <a:bodyPr lIns="0" tIns="0" rIns="0" bIns="0">
            <a:normAutofit/>
          </a:bodyPr>
          <a:lstStyle>
            <a:lvl1pPr marL="0" indent="0" algn="ctr">
              <a:spcBef>
                <a:spcPts val="1464"/>
              </a:spcBef>
              <a:buNone/>
              <a:defRPr sz="1100" b="1" i="0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dirty="0" smtClean="0"/>
              <a:t>#</a:t>
            </a:r>
          </a:p>
        </p:txBody>
      </p:sp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srgbClr val="E06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17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1" y="1053472"/>
            <a:ext cx="7061891" cy="28322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70823" y="412318"/>
            <a:ext cx="7061891" cy="6092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42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Headline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390996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srgbClr val="E06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0" y="0"/>
            <a:ext cx="8767644" cy="5734820"/>
          </a:xfrm>
          <a:prstGeom prst="rect">
            <a:avLst/>
          </a:prstGeom>
          <a:solidFill>
            <a:srgbClr val="FFB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chemeClr val="bg1"/>
              </a:solidFill>
              <a:latin typeface="Arial"/>
              <a:cs typeface="Arial"/>
            </a:endParaRPr>
          </a:p>
          <a:p>
            <a:pPr algn="ctr"/>
            <a:endParaRPr lang="en-US" dirty="0">
              <a:solidFill>
                <a:srgbClr val="16B6FF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485421" y="4885357"/>
            <a:ext cx="808175" cy="592662"/>
          </a:xfrm>
          <a:prstGeom prst="rect">
            <a:avLst/>
          </a:prstGeom>
        </p:spPr>
      </p:pic>
      <p:sp>
        <p:nvSpPr>
          <p:cNvPr id="16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70823" y="412318"/>
            <a:ext cx="7061891" cy="6092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42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Headline</a:t>
            </a:r>
          </a:p>
          <a:p>
            <a:pPr lvl="0"/>
            <a:endParaRPr lang="en-US" dirty="0" smtClean="0"/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1" y="1053472"/>
            <a:ext cx="7061891" cy="28322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</p:spTree>
    <p:extLst>
      <p:ext uri="{BB962C8B-B14F-4D97-AF65-F5344CB8AC3E}">
        <p14:creationId xmlns="" xmlns:p14="http://schemas.microsoft.com/office/powerpoint/2010/main" val="3971795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8767644" cy="57348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485421" y="4885357"/>
            <a:ext cx="808175" cy="592662"/>
          </a:xfrm>
          <a:prstGeom prst="rect">
            <a:avLst/>
          </a:prstGeom>
        </p:spPr>
      </p:pic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srgbClr val="E06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1" y="1053472"/>
            <a:ext cx="7061891" cy="28322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70823" y="412318"/>
            <a:ext cx="7061891" cy="6092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42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Headline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751985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8767644" cy="5734820"/>
          </a:xfrm>
          <a:prstGeom prst="rect">
            <a:avLst/>
          </a:prstGeom>
          <a:solidFill>
            <a:srgbClr val="16B6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485421" y="4885357"/>
            <a:ext cx="808175" cy="592662"/>
          </a:xfrm>
          <a:prstGeom prst="rect">
            <a:avLst/>
          </a:prstGeom>
        </p:spPr>
      </p:pic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srgbClr val="E06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1" y="1053472"/>
            <a:ext cx="7061891" cy="28322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70823" y="412318"/>
            <a:ext cx="7061891" cy="6092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42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Headline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3168331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web browser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726" y="1427470"/>
            <a:ext cx="3758225" cy="270544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rot="10800000" flipV="1">
            <a:off x="-4" y="4073736"/>
            <a:ext cx="8767765" cy="1145360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38345" y="1781688"/>
            <a:ext cx="3650900" cy="2286000"/>
          </a:xfrm>
          <a:effectLst>
            <a:reflection stA="25000" endPos="25000" dir="5400000" sy="-100000" algn="bl" rotWithShape="0"/>
          </a:effectLst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Screenshot: 4w x 2.5h</a:t>
            </a:r>
          </a:p>
          <a:p>
            <a:pPr lvl="0"/>
            <a:endParaRPr lang="en-US" dirty="0"/>
          </a:p>
        </p:txBody>
      </p:sp>
      <p:pic>
        <p:nvPicPr>
          <p:cNvPr id="26" name="Picture 25" descr="web browser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460" y="1427470"/>
            <a:ext cx="3758225" cy="2705445"/>
          </a:xfrm>
          <a:prstGeom prst="rect">
            <a:avLst/>
          </a:prstGeom>
        </p:spPr>
      </p:pic>
      <p:sp>
        <p:nvSpPr>
          <p:cNvPr id="27" name="Content Placeholder 2"/>
          <p:cNvSpPr>
            <a:spLocks noGrp="1"/>
          </p:cNvSpPr>
          <p:nvPr>
            <p:ph sz="half" idx="10" hasCustomPrompt="1"/>
          </p:nvPr>
        </p:nvSpPr>
        <p:spPr>
          <a:xfrm>
            <a:off x="4583079" y="1781688"/>
            <a:ext cx="3650900" cy="2286000"/>
          </a:xfrm>
          <a:effectLst>
            <a:reflection stA="25000" endPos="25000" dir="5400000" sy="-100000" algn="bl" rotWithShape="0"/>
          </a:effectLst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Screenshot: 4w x 2.5h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549482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A7D665-1361-4140-8B52-9E5F0514115D}" type="datetimeFigureOut">
              <a:rPr lang="en-US" smtClean="0"/>
              <a:pPr/>
              <a:t>2/4/2014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189287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61" r:id="rId3"/>
    <p:sldLayoutId id="2147483660" r:id="rId4"/>
    <p:sldLayoutId id="2147483670" r:id="rId5"/>
    <p:sldLayoutId id="2147483673" r:id="rId6"/>
    <p:sldLayoutId id="2147483672" r:id="rId7"/>
    <p:sldLayoutId id="2147483671" r:id="rId8"/>
    <p:sldLayoutId id="2147483669" r:id="rId9"/>
    <p:sldLayoutId id="2147483650" r:id="rId10"/>
    <p:sldLayoutId id="2147483666" r:id="rId11"/>
    <p:sldLayoutId id="2147483665" r:id="rId12"/>
    <p:sldLayoutId id="2147483663" r:id="rId13"/>
    <p:sldLayoutId id="2147483662" r:id="rId14"/>
    <p:sldLayoutId id="2147483668" r:id="rId15"/>
    <p:sldLayoutId id="2147483651" r:id="rId16"/>
    <p:sldLayoutId id="2147483652" r:id="rId17"/>
    <p:sldLayoutId id="2147483653" r:id="rId18"/>
    <p:sldLayoutId id="2147483654" r:id="rId19"/>
    <p:sldLayoutId id="2147483655" r:id="rId20"/>
    <p:sldLayoutId id="2147483656" r:id="rId21"/>
    <p:sldLayoutId id="2147483657" r:id="rId22"/>
    <p:sldLayoutId id="2147483658" r:id="rId23"/>
    <p:sldLayoutId id="2147483659" r:id="rId24"/>
    <p:sldLayoutId id="2147483677" r:id="rId2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lice23_Traveler Platform.pn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34573" y="1391323"/>
            <a:ext cx="5432451" cy="27031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Sojern Traveler Platform</a:t>
            </a:r>
            <a:endParaRPr lang="en-US" dirty="0"/>
          </a:p>
        </p:txBody>
      </p:sp>
      <p:sp>
        <p:nvSpPr>
          <p:cNvPr id="85" name="Title 1"/>
          <p:cNvSpPr txBox="1">
            <a:spLocks/>
          </p:cNvSpPr>
          <p:nvPr/>
        </p:nvSpPr>
        <p:spPr>
          <a:xfrm rot="10800000" flipV="1">
            <a:off x="1539704" y="5140966"/>
            <a:ext cx="5867399" cy="358142"/>
          </a:xfrm>
          <a:prstGeom prst="rect">
            <a:avLst/>
          </a:prstGeom>
        </p:spPr>
        <p:txBody>
          <a:bodyPr lIns="0" tIns="0" rIns="0" bIns="0" anchor="t" anchorCtr="0"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Right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Message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+ Right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Format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+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Right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Traveler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+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 Right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Time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87" name="Content Placeholder 2"/>
          <p:cNvSpPr txBox="1">
            <a:spLocks/>
          </p:cNvSpPr>
          <p:nvPr/>
        </p:nvSpPr>
        <p:spPr>
          <a:xfrm>
            <a:off x="1768931" y="3408877"/>
            <a:ext cx="6854343" cy="29508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500"/>
              </a:lnSpc>
              <a:spcBef>
                <a:spcPts val="0"/>
              </a:spcBef>
              <a:buSzPct val="95000"/>
            </a:pPr>
            <a:r>
              <a:rPr lang="en-US" sz="1400" b="1" dirty="0" smtClean="0">
                <a:solidFill>
                  <a:srgbClr val="E06B32"/>
                </a:solidFill>
              </a:rPr>
              <a:t>Programmatic Buying</a:t>
            </a:r>
            <a:r>
              <a:rPr lang="en-US" sz="1400" b="1" dirty="0" smtClean="0"/>
              <a:t>			 	Traveler Platform</a:t>
            </a:r>
            <a:endParaRPr lang="en-US" sz="1400" b="1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 rot="10800000" flipV="1">
            <a:off x="1680148" y="1107533"/>
            <a:ext cx="5867399" cy="179071"/>
          </a:xfrm>
          <a:prstGeom prst="rect">
            <a:avLst/>
          </a:prstGeom>
        </p:spPr>
        <p:txBody>
          <a:bodyPr lIns="0" tIns="0" rIns="0" bIns="0" anchor="t" anchorCtr="0"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cs typeface="Arial"/>
              </a:rPr>
              <a:t>160MM Traveler Profiles + Billions of Data Points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8" name="Picture 7" descr="travelerplatform.em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140" y="4515995"/>
            <a:ext cx="4197927" cy="518042"/>
          </a:xfrm>
          <a:prstGeom prst="rect">
            <a:avLst/>
          </a:prstGeom>
        </p:spPr>
      </p:pic>
      <p:cxnSp>
        <p:nvCxnSpPr>
          <p:cNvPr id="12" name="Shape 622"/>
          <p:cNvCxnSpPr/>
          <p:nvPr/>
        </p:nvCxnSpPr>
        <p:spPr>
          <a:xfrm>
            <a:off x="2625775" y="4331066"/>
            <a:ext cx="3700655" cy="0"/>
          </a:xfrm>
          <a:prstGeom prst="straightConnector1">
            <a:avLst/>
          </a:prstGeom>
          <a:noFill/>
          <a:ln w="12700" cap="flat" cmpd="sng">
            <a:solidFill>
              <a:schemeClr val="tx1">
                <a:lumMod val="50000"/>
                <a:lumOff val="50000"/>
              </a:schemeClr>
            </a:solidFill>
            <a:prstDash val="sysDot"/>
            <a:round/>
            <a:headEnd type="none" w="lg" len="lg"/>
            <a:tailEnd type="none" w="lg" len="lg"/>
          </a:ln>
        </p:spPr>
      </p:cxnSp>
      <p:cxnSp>
        <p:nvCxnSpPr>
          <p:cNvPr id="15" name="Shape 622"/>
          <p:cNvCxnSpPr/>
          <p:nvPr/>
        </p:nvCxnSpPr>
        <p:spPr>
          <a:xfrm flipV="1">
            <a:off x="6326430" y="4331066"/>
            <a:ext cx="0" cy="165100"/>
          </a:xfrm>
          <a:prstGeom prst="straightConnector1">
            <a:avLst/>
          </a:prstGeom>
          <a:noFill/>
          <a:ln w="12700" cap="flat" cmpd="sng">
            <a:solidFill>
              <a:schemeClr val="tx1">
                <a:lumMod val="50000"/>
                <a:lumOff val="50000"/>
              </a:schemeClr>
            </a:solidFill>
            <a:prstDash val="sysDot"/>
            <a:round/>
            <a:headEnd type="none" w="lg" len="lg"/>
            <a:tailEnd type="none" w="lg" len="lg"/>
          </a:ln>
        </p:spPr>
      </p:cxnSp>
      <p:cxnSp>
        <p:nvCxnSpPr>
          <p:cNvPr id="16" name="Shape 622"/>
          <p:cNvCxnSpPr/>
          <p:nvPr/>
        </p:nvCxnSpPr>
        <p:spPr>
          <a:xfrm flipV="1">
            <a:off x="4512632" y="4164185"/>
            <a:ext cx="0" cy="163513"/>
          </a:xfrm>
          <a:prstGeom prst="straightConnector1">
            <a:avLst/>
          </a:prstGeom>
          <a:noFill/>
          <a:ln w="12700" cap="flat" cmpd="sng">
            <a:solidFill>
              <a:schemeClr val="tx1">
                <a:lumMod val="50000"/>
                <a:lumOff val="50000"/>
              </a:schemeClr>
            </a:solidFill>
            <a:prstDash val="sysDot"/>
            <a:round/>
            <a:headEnd type="none" w="lg" len="lg"/>
            <a:tailEnd type="none" w="lg" len="lg"/>
          </a:ln>
        </p:spPr>
      </p:cxnSp>
      <p:cxnSp>
        <p:nvCxnSpPr>
          <p:cNvPr id="17" name="Shape 622"/>
          <p:cNvCxnSpPr/>
          <p:nvPr/>
        </p:nvCxnSpPr>
        <p:spPr>
          <a:xfrm flipV="1">
            <a:off x="5473715" y="4331066"/>
            <a:ext cx="0" cy="165100"/>
          </a:xfrm>
          <a:prstGeom prst="straightConnector1">
            <a:avLst/>
          </a:prstGeom>
          <a:noFill/>
          <a:ln w="12700" cap="flat" cmpd="sng">
            <a:solidFill>
              <a:schemeClr val="tx1">
                <a:lumMod val="50000"/>
                <a:lumOff val="50000"/>
              </a:schemeClr>
            </a:solidFill>
            <a:prstDash val="sysDot"/>
            <a:round/>
            <a:headEnd type="none" w="lg" len="lg"/>
            <a:tailEnd type="none" w="lg" len="lg"/>
          </a:ln>
        </p:spPr>
      </p:cxnSp>
      <p:cxnSp>
        <p:nvCxnSpPr>
          <p:cNvPr id="18" name="Shape 622"/>
          <p:cNvCxnSpPr/>
          <p:nvPr/>
        </p:nvCxnSpPr>
        <p:spPr>
          <a:xfrm flipV="1">
            <a:off x="4512632" y="4331066"/>
            <a:ext cx="0" cy="165100"/>
          </a:xfrm>
          <a:prstGeom prst="straightConnector1">
            <a:avLst/>
          </a:prstGeom>
          <a:noFill/>
          <a:ln w="12700" cap="flat" cmpd="sng">
            <a:solidFill>
              <a:schemeClr val="tx1">
                <a:lumMod val="50000"/>
                <a:lumOff val="50000"/>
              </a:schemeClr>
            </a:solidFill>
            <a:prstDash val="sysDot"/>
            <a:round/>
            <a:headEnd type="none" w="lg" len="lg"/>
            <a:tailEnd type="none" w="lg" len="lg"/>
          </a:ln>
        </p:spPr>
      </p:cxnSp>
      <p:cxnSp>
        <p:nvCxnSpPr>
          <p:cNvPr id="19" name="Shape 622"/>
          <p:cNvCxnSpPr/>
          <p:nvPr/>
        </p:nvCxnSpPr>
        <p:spPr>
          <a:xfrm flipV="1">
            <a:off x="3596418" y="4331066"/>
            <a:ext cx="0" cy="165100"/>
          </a:xfrm>
          <a:prstGeom prst="straightConnector1">
            <a:avLst/>
          </a:prstGeom>
          <a:noFill/>
          <a:ln w="12700" cap="flat" cmpd="sng">
            <a:solidFill>
              <a:schemeClr val="tx1">
                <a:lumMod val="50000"/>
                <a:lumOff val="50000"/>
              </a:schemeClr>
            </a:solidFill>
            <a:prstDash val="sysDot"/>
            <a:round/>
            <a:headEnd type="none" w="lg" len="lg"/>
            <a:tailEnd type="none" w="lg" len="lg"/>
          </a:ln>
        </p:spPr>
      </p:cxnSp>
      <p:cxnSp>
        <p:nvCxnSpPr>
          <p:cNvPr id="21" name="Shape 622"/>
          <p:cNvCxnSpPr/>
          <p:nvPr/>
        </p:nvCxnSpPr>
        <p:spPr>
          <a:xfrm flipV="1">
            <a:off x="2625775" y="4331066"/>
            <a:ext cx="0" cy="165100"/>
          </a:xfrm>
          <a:prstGeom prst="straightConnector1">
            <a:avLst/>
          </a:prstGeom>
          <a:noFill/>
          <a:ln w="12700" cap="flat" cmpd="sng">
            <a:solidFill>
              <a:schemeClr val="tx1">
                <a:lumMod val="50000"/>
                <a:lumOff val="50000"/>
              </a:schemeClr>
            </a:solidFill>
            <a:prstDash val="sysDot"/>
            <a:round/>
            <a:headEnd type="none" w="lg" len="lg"/>
            <a:tailEnd type="none" w="lg" len="lg"/>
          </a:ln>
        </p:spPr>
      </p:cxnSp>
    </p:spTree>
    <p:extLst>
      <p:ext uri="{BB962C8B-B14F-4D97-AF65-F5344CB8AC3E}">
        <p14:creationId xmlns="" xmlns:p14="http://schemas.microsoft.com/office/powerpoint/2010/main" val="4207608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22966</TotalTime>
  <Words>24</Words>
  <Application>Microsoft Office PowerPoint</Application>
  <PresentationFormat>On-screen Show (16:10)</PresentationFormat>
  <Paragraphs>4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Sojern Traveler Platform</vt:lpstr>
    </vt:vector>
  </TitlesOfParts>
  <Company>Abeck Inc.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Julie Park</dc:creator>
  <cp:lastModifiedBy>Sandy Haberman</cp:lastModifiedBy>
  <cp:revision>670</cp:revision>
  <cp:lastPrinted>2013-03-19T01:24:22Z</cp:lastPrinted>
  <dcterms:created xsi:type="dcterms:W3CDTF">2013-03-29T17:24:37Z</dcterms:created>
  <dcterms:modified xsi:type="dcterms:W3CDTF">2014-02-04T21:30:34Z</dcterms:modified>
</cp:coreProperties>
</file>